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Petrona"/>
      <p:regular r:id="rId14"/>
    </p:embeddedFont>
    <p:embeddedFont>
      <p:font typeface="Petrona"/>
      <p:regular r:id="rId15"/>
    </p:embeddedFont>
    <p:embeddedFont>
      <p:font typeface="Petrona"/>
      <p:regular r:id="rId16"/>
    </p:embeddedFont>
    <p:embeddedFont>
      <p:font typeface="Petrona"/>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74595"/>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Projet de Sensibilisation Écologique</a:t>
            </a:r>
            <a:endParaRPr lang="en-US" sz="4650" dirty="0"/>
          </a:p>
        </p:txBody>
      </p:sp>
      <p:sp>
        <p:nvSpPr>
          <p:cNvPr id="4" name="Text 1"/>
          <p:cNvSpPr/>
          <p:nvPr/>
        </p:nvSpPr>
        <p:spPr>
          <a:xfrm>
            <a:off x="793790" y="4303276"/>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Cette présentation expose un projet de sensibilisation à l'écologie. Il combine deux jeux engageants et éducatifs. Le but est d'encourager l'action environnementale positive. Les jeux sont conçus pour être attrayants pour tous les âges.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33770"/>
            <a:ext cx="6348055" cy="632579"/>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Petrona Bold" pitchFamily="34" charset="0"/>
                <a:ea typeface="Petrona Bold" pitchFamily="34" charset="-122"/>
                <a:cs typeface="Petrona Bold" pitchFamily="34" charset="-120"/>
              </a:rPr>
              <a:t>Gestion de Ville Écologique</a:t>
            </a:r>
            <a:endParaRPr lang="en-US" sz="3950" dirty="0"/>
          </a:p>
        </p:txBody>
      </p:sp>
      <p:sp>
        <p:nvSpPr>
          <p:cNvPr id="3" name="Text 1"/>
          <p:cNvSpPr/>
          <p:nvPr/>
        </p:nvSpPr>
        <p:spPr>
          <a:xfrm>
            <a:off x="793790" y="1651873"/>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Premier jeu : une simulation de gestion de ville. Les joueurs doivent gérer la ville durablement. Le budget, le bonheur des habitants, et la nature sont des aspects cruciaux. Des choix difficiles affectent l'avenir de la ville.</a:t>
            </a:r>
            <a:endParaRPr lang="en-US" sz="1500" dirty="0"/>
          </a:p>
        </p:txBody>
      </p:sp>
      <p:pic>
        <p:nvPicPr>
          <p:cNvPr id="4" name="Image 0" descr="preencoded.png">    </p:cNvPr>
          <p:cNvPicPr>
            <a:picLocks noChangeAspect="1"/>
          </p:cNvPicPr>
          <p:nvPr/>
        </p:nvPicPr>
        <p:blipFill>
          <a:blip r:embed="rId1"/>
          <a:stretch>
            <a:fillRect/>
          </a:stretch>
        </p:blipFill>
        <p:spPr>
          <a:xfrm>
            <a:off x="1772007" y="2485430"/>
            <a:ext cx="11086386" cy="51104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90080"/>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Objectifs du jeu</a:t>
            </a:r>
            <a:endParaRPr lang="en-US" sz="4650" dirty="0"/>
          </a:p>
        </p:txBody>
      </p:sp>
      <p:sp>
        <p:nvSpPr>
          <p:cNvPr id="4" name="Text 1"/>
          <p:cNvSpPr/>
          <p:nvPr/>
        </p:nvSpPr>
        <p:spPr>
          <a:xfrm>
            <a:off x="793790" y="2674501"/>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Réduire l'empreinte carbone de la ville. Promouvoir les énergies renouvelables. Améliorer la qualité de l'air et de l'eau. Augmenter l'espace vert urbain. Équilibrer le développement économique et l'environnement.</a:t>
            </a:r>
            <a:endParaRPr lang="en-US" sz="1750" dirty="0"/>
          </a:p>
        </p:txBody>
      </p:sp>
      <p:sp>
        <p:nvSpPr>
          <p:cNvPr id="5" name="Text 2"/>
          <p:cNvSpPr/>
          <p:nvPr/>
        </p:nvSpPr>
        <p:spPr>
          <a:xfrm>
            <a:off x="793790" y="4466273"/>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Défis à surmonter</a:t>
            </a:r>
            <a:endParaRPr lang="en-US" sz="4650" dirty="0"/>
          </a:p>
        </p:txBody>
      </p:sp>
      <p:sp>
        <p:nvSpPr>
          <p:cNvPr id="6" name="Text 3"/>
          <p:cNvSpPr/>
          <p:nvPr/>
        </p:nvSpPr>
        <p:spPr>
          <a:xfrm>
            <a:off x="793790" y="5550694"/>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Catastrophes naturelles dues au changement climatique. Pollution causée par l'industrie. Manque de ressources financières. Résistance au changement des citoyens. Corruption politique.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39961"/>
            <a:ext cx="6919317" cy="632579"/>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Petrona Bold" pitchFamily="34" charset="0"/>
                <a:ea typeface="Petrona Bold" pitchFamily="34" charset="-122"/>
                <a:cs typeface="Petrona Bold" pitchFamily="34" charset="-120"/>
              </a:rPr>
              <a:t>Le Jeu de la Tortue Écologique</a:t>
            </a:r>
            <a:endParaRPr lang="en-US" sz="3950" dirty="0"/>
          </a:p>
        </p:txBody>
      </p:sp>
      <p:sp>
        <p:nvSpPr>
          <p:cNvPr id="3" name="Text 1"/>
          <p:cNvSpPr/>
          <p:nvPr/>
        </p:nvSpPr>
        <p:spPr>
          <a:xfrm>
            <a:off x="793790" y="1658064"/>
            <a:ext cx="13042821" cy="616744"/>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Deuxième jeu : contrôle d'une tortue marine. La tortue tire sur des débris polluants. Le but est de nettoyer l'océan et sauver la faune marine. Un gameplay simple mais engageant.</a:t>
            </a:r>
            <a:endParaRPr lang="en-US" sz="1500" dirty="0"/>
          </a:p>
        </p:txBody>
      </p:sp>
      <p:pic>
        <p:nvPicPr>
          <p:cNvPr id="4" name="Image 0" descr="preencoded.png">    </p:cNvPr>
          <p:cNvPicPr>
            <a:picLocks noChangeAspect="1"/>
          </p:cNvPicPr>
          <p:nvPr/>
        </p:nvPicPr>
        <p:blipFill>
          <a:blip r:embed="rId1"/>
          <a:stretch>
            <a:fillRect/>
          </a:stretch>
        </p:blipFill>
        <p:spPr>
          <a:xfrm>
            <a:off x="1772007" y="2491621"/>
            <a:ext cx="11086386" cy="509801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72629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Chaque déchet compte, chaque action compte. »</a:t>
            </a:r>
            <a:endParaRPr lang="en-US" sz="1750" dirty="0"/>
          </a:p>
        </p:txBody>
      </p:sp>
      <p:sp>
        <p:nvSpPr>
          <p:cNvPr id="4" name="Text 1"/>
          <p:cNvSpPr/>
          <p:nvPr/>
        </p:nvSpPr>
        <p:spPr>
          <a:xfrm>
            <a:off x="6280190" y="434435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La Tortue Écologique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29458" y="432792"/>
            <a:ext cx="3503771" cy="402669"/>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Petrona Bold" pitchFamily="34" charset="0"/>
                <a:ea typeface="Petrona Bold" pitchFamily="34" charset="-122"/>
                <a:cs typeface="Petrona Bold" pitchFamily="34" charset="-120"/>
              </a:rPr>
              <a:t>Principes Pédagogiques</a:t>
            </a:r>
            <a:endParaRPr lang="en-US" sz="2500" dirty="0"/>
          </a:p>
        </p:txBody>
      </p:sp>
      <p:sp>
        <p:nvSpPr>
          <p:cNvPr id="3" name="Text 1"/>
          <p:cNvSpPr/>
          <p:nvPr/>
        </p:nvSpPr>
        <p:spPr>
          <a:xfrm>
            <a:off x="429458" y="1080849"/>
            <a:ext cx="13771483" cy="196334"/>
          </a:xfrm>
          <a:prstGeom prst="rect">
            <a:avLst/>
          </a:prstGeom>
          <a:noFill/>
          <a:ln/>
        </p:spPr>
        <p:txBody>
          <a:bodyPr wrap="non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Apprentissage par le jeu (ludification). Visualisation de l'impact des actions. Encouragement à la coopération. Proposition de solutions concrètes. Transmission de valeurs environnementales.</a:t>
            </a:r>
            <a:endParaRPr lang="en-US" sz="950" dirty="0"/>
          </a:p>
        </p:txBody>
      </p:sp>
      <p:pic>
        <p:nvPicPr>
          <p:cNvPr id="4" name="Image 0" descr="preencoded.png">    </p:cNvPr>
          <p:cNvPicPr>
            <a:picLocks noChangeAspect="1"/>
          </p:cNvPicPr>
          <p:nvPr/>
        </p:nvPicPr>
        <p:blipFill>
          <a:blip r:embed="rId1"/>
          <a:stretch>
            <a:fillRect/>
          </a:stretch>
        </p:blipFill>
        <p:spPr>
          <a:xfrm>
            <a:off x="429458" y="1415177"/>
            <a:ext cx="9326999" cy="63816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74595"/>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 et Prochaines Étapes</a:t>
            </a:r>
            <a:endParaRPr lang="en-US" sz="4650" dirty="0"/>
          </a:p>
        </p:txBody>
      </p:sp>
      <p:sp>
        <p:nvSpPr>
          <p:cNvPr id="4" name="Text 1"/>
          <p:cNvSpPr/>
          <p:nvPr/>
        </p:nvSpPr>
        <p:spPr>
          <a:xfrm>
            <a:off x="793790" y="4303276"/>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Ce projet vise à sensibiliser et à inciter à l'action. Les jeux offrent une approche ludique et éducative. Prochaines étapes : développement des jeux et tests utilisateurs. Nous allons chercher des partenaires et financements.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2025-04-07T15:01:46Z</dcterms:created>
  <dcterms:modified xsi:type="dcterms:W3CDTF">2025-04-07T15:01:46Z</dcterms:modified>
</cp:coreProperties>
</file>